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08" r:id="rId3"/>
    <p:sldId id="318" r:id="rId4"/>
    <p:sldId id="316" r:id="rId5"/>
    <p:sldId id="258" r:id="rId6"/>
    <p:sldId id="261" r:id="rId7"/>
    <p:sldId id="265" r:id="rId8"/>
    <p:sldId id="263" r:id="rId9"/>
    <p:sldId id="269" r:id="rId10"/>
    <p:sldId id="274" r:id="rId11"/>
    <p:sldId id="272" r:id="rId12"/>
    <p:sldId id="268" r:id="rId13"/>
    <p:sldId id="288" r:id="rId14"/>
    <p:sldId id="306" r:id="rId15"/>
    <p:sldId id="270" r:id="rId16"/>
    <p:sldId id="293" r:id="rId17"/>
    <p:sldId id="273" r:id="rId18"/>
    <p:sldId id="291" r:id="rId19"/>
    <p:sldId id="295" r:id="rId20"/>
    <p:sldId id="296" r:id="rId21"/>
    <p:sldId id="309" r:id="rId22"/>
    <p:sldId id="313" r:id="rId23"/>
    <p:sldId id="299" r:id="rId24"/>
    <p:sldId id="317" r:id="rId25"/>
    <p:sldId id="301" r:id="rId26"/>
    <p:sldId id="303" r:id="rId27"/>
    <p:sldId id="323" r:id="rId28"/>
    <p:sldId id="324" r:id="rId29"/>
    <p:sldId id="321" r:id="rId30"/>
    <p:sldId id="302" r:id="rId31"/>
    <p:sldId id="325" r:id="rId32"/>
  </p:sldIdLst>
  <p:sldSz cx="12192000" cy="6858000"/>
  <p:notesSz cx="6858000" cy="9144000"/>
  <p:defaultTextStyle>
    <a:defPPr>
      <a:defRPr lang="en-F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2"/>
    <p:restoredTop sz="96301"/>
  </p:normalViewPr>
  <p:slideViewPr>
    <p:cSldViewPr snapToGrid="0" snapToObjects="1">
      <p:cViewPr varScale="1">
        <p:scale>
          <a:sx n="104" d="100"/>
          <a:sy n="104" d="100"/>
        </p:scale>
        <p:origin x="174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E60C-C88A-CF45-B8E8-F93BE30F0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1065F-3F4B-1842-BB9F-F2117967A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DD3B1-F898-6448-93BB-DEE2062D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D8ED-6C83-6544-B087-65C88B450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E501B-9F4E-394E-ACE4-07560125F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1853826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8A4C-6DD1-C146-9901-1B48F447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D83BE3-D47A-5145-B7B3-4E3CF1F24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74EC1D-BF84-6942-8CD0-56B12CCB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3B632-4C95-274D-9DBB-E69F171F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A3E55-8036-FC47-8984-CEE97280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219446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079026-BB05-1C47-A44D-F4C549DC4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2F3AF-E111-D142-A1A4-B5FEE12B8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9674D-49A8-074A-BA5A-046BCB3A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E3AB-D4B2-AD47-8E22-8385EB4B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6EEE-F9D0-F749-AB9D-81E248D78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282449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6D1AD-BCFE-7848-99CA-0B18DEDD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66F17-66FE-2141-940C-E0F845FFC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317B6-9333-8B43-83A3-9C0E8A2C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1B446-2EF7-2449-9283-1A67F832C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342BB-EE5F-2244-812D-12E8ED1B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4086906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2DFD7-E871-7C42-AA57-551BDAF1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C92AE-E526-D149-B42B-4AB92037A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7019A-4775-BE42-9AD9-20BB9A69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303BB-18F7-BA44-BB3A-346ADE63B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E6973-73AF-8C4F-BD21-8AD35D80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12867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4F47-7175-1341-9A93-1D180CA0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6547-5153-004A-B84F-D94DE66B5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70078-EAE5-BB4C-9C7F-BE44C49BC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45247-2625-0645-BEFA-52D8B3F49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98D77-D94B-8248-B58E-004A50C4D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31AD24-B140-D84E-B648-BEA24130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2392185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BC475-114B-E642-A9B3-DC45A623B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88886-7E6F-8D44-8958-FA56E836B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C8E6D-3D5C-7F4C-BEA1-7F2073206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C8712-D2E9-2E4F-A17E-FD59A4252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B0F12-38A5-5541-8D42-7A15F8402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AB8833-5899-2940-AADB-60F606687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0198D-ACA1-554C-B944-6C06D1AC2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B96FA-E2CB-E14A-943F-8926E64A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380393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5FDE1-AB47-894B-8AE8-5BDF9AA4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E19A98-F61F-4D44-91A0-5CC535AA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07CC5-90D1-0D4B-BF36-8AD07D30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F5B58-28F3-8044-98F8-464B4598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34131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F7170A-BB00-2348-8AF8-FF1A275E7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202755-E043-F549-8228-9601C3689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159EA-3C28-5E48-9CEB-74777EDE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2324506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CCE1E-D09C-744D-8A1A-29248A2E7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446CC-7182-8442-9631-9AA43C34F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EC1B3-CEEE-814C-8708-283B6F602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5C6E5-115B-9041-84A7-86CF5900C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E0193-5057-024F-AADC-4A7F35ED0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C9638-9C75-414F-BDE9-516DC7AA0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40391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4A07-B3CE-AC40-BF2A-AC053A4A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FBA41B-C9AE-4F40-BE13-108057E4C9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2E170-32D6-DF48-9E92-F0C581AAD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EF8FF-1893-284D-9C9F-C3AE122D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04AE6-6DA4-3E43-A07B-467442D2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C1C21-3A2D-FA48-9171-98D3F348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129430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63BE57-579C-E74D-9794-9348EB87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6D4C6-31C1-564E-B8FD-4883D97B3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34158-C7AF-2249-8DDC-4EB3AA46A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49BB0-2E24-F448-902E-ECC471D8643A}" type="datetimeFigureOut">
              <a:t>6/6/25</a:t>
            </a:fld>
            <a:endParaRPr lang="en-F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39766-2449-4F4B-A1D8-1C860D8F8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ADF91-0C18-FB46-B010-A666276D00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7B137-1FBD-5746-8FE7-B09E275DCB5B}" type="slidenum">
              <a:t>‹#›</a:t>
            </a:fld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14485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A0C78-A4B0-2442-8739-5AD4EC51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58" y="558964"/>
            <a:ext cx="6554884" cy="3682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03873-1F19-1C4B-976C-860A0419272A}"/>
              </a:ext>
            </a:extLst>
          </p:cNvPr>
          <p:cNvSpPr txBox="1"/>
          <p:nvPr/>
        </p:nvSpPr>
        <p:spPr>
          <a:xfrm>
            <a:off x="0" y="4544710"/>
            <a:ext cx="12192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O" sz="3600" b="1" dirty="0"/>
              <a:t>Fr</a:t>
            </a:r>
            <a:r>
              <a:rPr lang="en-US" sz="3600" b="1" dirty="0"/>
              <a:t>á</a:t>
            </a:r>
            <a:r>
              <a:rPr lang="en-FO" sz="3600" b="1" dirty="0"/>
              <a:t> saltsilo til </a:t>
            </a:r>
            <a:r>
              <a:rPr lang="fo-FO" sz="3600" b="1" dirty="0"/>
              <a:t>nýskapanarumhvørvi</a:t>
            </a:r>
            <a:endParaRPr lang="en-FO" sz="3600" b="1" dirty="0"/>
          </a:p>
          <a:p>
            <a:pPr algn="ctr"/>
            <a:endParaRPr lang="en-FO" sz="2800" dirty="0"/>
          </a:p>
          <a:p>
            <a:pPr algn="ctr"/>
            <a:r>
              <a:rPr lang="en-FO" sz="2800" dirty="0"/>
              <a:t>Ólavur Ellefsen</a:t>
            </a:r>
          </a:p>
        </p:txBody>
      </p:sp>
    </p:spTree>
    <p:extLst>
      <p:ext uri="{BB962C8B-B14F-4D97-AF65-F5344CB8AC3E}">
        <p14:creationId xmlns:p14="http://schemas.microsoft.com/office/powerpoint/2010/main" val="1350840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4CBDD-E6F8-104F-8625-119A9BF8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43" y="1451739"/>
            <a:ext cx="9226685" cy="54062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85908E-8A72-934D-8A04-9F4026B6E4AC}"/>
              </a:ext>
            </a:extLst>
          </p:cNvPr>
          <p:cNvSpPr txBox="1"/>
          <p:nvPr/>
        </p:nvSpPr>
        <p:spPr>
          <a:xfrm>
            <a:off x="4228347" y="526383"/>
            <a:ext cx="373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o-FO" sz="3200" b="1" dirty="0"/>
              <a:t>Fabrikkin hjá </a:t>
            </a:r>
            <a:r>
              <a:rPr lang="en-FO" sz="3200" b="1" dirty="0"/>
              <a:t>Østrøm</a:t>
            </a:r>
          </a:p>
        </p:txBody>
      </p:sp>
    </p:spTree>
    <p:extLst>
      <p:ext uri="{BB962C8B-B14F-4D97-AF65-F5344CB8AC3E}">
        <p14:creationId xmlns:p14="http://schemas.microsoft.com/office/powerpoint/2010/main" val="3594350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A80B9-94C1-7D4C-B468-AC1A1646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761" y="1539368"/>
            <a:ext cx="9392478" cy="5318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EC2FD-9156-A040-AF35-E725F2E42242}"/>
              </a:ext>
            </a:extLst>
          </p:cNvPr>
          <p:cNvSpPr txBox="1"/>
          <p:nvPr/>
        </p:nvSpPr>
        <p:spPr>
          <a:xfrm>
            <a:off x="5458713" y="601884"/>
            <a:ext cx="1274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Álaker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164827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30566F-1982-E840-887D-8EE9E523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1799" y="1406844"/>
            <a:ext cx="6248401" cy="5451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92AC1-27A7-104D-A5BA-AF7E5976BF66}"/>
              </a:ext>
            </a:extLst>
          </p:cNvPr>
          <p:cNvSpPr txBox="1"/>
          <p:nvPr/>
        </p:nvSpPr>
        <p:spPr>
          <a:xfrm>
            <a:off x="3981130" y="526383"/>
            <a:ext cx="4229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Vest</a:t>
            </a:r>
            <a:r>
              <a:rPr lang="fo-FO" sz="3200" b="1" dirty="0"/>
              <a:t>aravág umleið 1900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411840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4FC777-3C92-1042-94E8-28D88E3C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286" y="1470464"/>
            <a:ext cx="7151427" cy="5387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190ACA-C729-054F-B29B-DA3B835BFCFA}"/>
              </a:ext>
            </a:extLst>
          </p:cNvPr>
          <p:cNvSpPr txBox="1"/>
          <p:nvPr/>
        </p:nvSpPr>
        <p:spPr>
          <a:xfrm>
            <a:off x="5096024" y="601884"/>
            <a:ext cx="2000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o-FO" sz="3200" b="1" dirty="0"/>
              <a:t>Klippfiskur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2022755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712BF5-049E-744A-A0B5-069972E3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07" y="1420241"/>
            <a:ext cx="9661585" cy="5437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46C890-FA29-7E4E-8DD7-8811AE1D3097}"/>
              </a:ext>
            </a:extLst>
          </p:cNvPr>
          <p:cNvSpPr txBox="1"/>
          <p:nvPr/>
        </p:nvSpPr>
        <p:spPr>
          <a:xfrm>
            <a:off x="2145561" y="450883"/>
            <a:ext cx="7900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Ski</a:t>
            </a:r>
            <a:r>
              <a:rPr lang="fo-FO" sz="3200" b="1" dirty="0"/>
              <a:t>p</a:t>
            </a:r>
            <a:r>
              <a:rPr lang="en-FO" sz="3200" b="1" dirty="0"/>
              <a:t> </a:t>
            </a:r>
            <a:r>
              <a:rPr lang="en-US" sz="3200" b="1" dirty="0"/>
              <a:t>á Vestaru vág -</a:t>
            </a:r>
            <a:r>
              <a:rPr lang="en-FO" sz="3200" b="1" dirty="0"/>
              <a:t> Müllers pak</a:t>
            </a:r>
            <a:r>
              <a:rPr lang="fo-FO" sz="3200" b="1" dirty="0"/>
              <a:t>k</a:t>
            </a:r>
            <a:r>
              <a:rPr lang="en-FO" sz="3200" b="1" dirty="0"/>
              <a:t>h</a:t>
            </a:r>
            <a:r>
              <a:rPr lang="en-US" sz="3200" b="1" dirty="0"/>
              <a:t>ú</a:t>
            </a:r>
            <a:r>
              <a:rPr lang="en-FO" sz="3200" b="1" dirty="0"/>
              <a:t>s til </a:t>
            </a:r>
            <a:r>
              <a:rPr lang="fo-FO" sz="3200" b="1" dirty="0"/>
              <a:t>høgru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145411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DF155-01DD-A947-B6CA-459EF8E0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968" y="1291815"/>
            <a:ext cx="8606971" cy="5566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64A77C-9864-A64A-AE5C-FD08C3E194E8}"/>
              </a:ext>
            </a:extLst>
          </p:cNvPr>
          <p:cNvSpPr txBox="1"/>
          <p:nvPr/>
        </p:nvSpPr>
        <p:spPr>
          <a:xfrm>
            <a:off x="3590701" y="459271"/>
            <a:ext cx="5010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Vest</a:t>
            </a:r>
            <a:r>
              <a:rPr lang="fo-FO" sz="3200" b="1" dirty="0"/>
              <a:t>a</a:t>
            </a:r>
            <a:r>
              <a:rPr lang="en-FO" sz="3200" b="1" dirty="0"/>
              <a:t>r</a:t>
            </a:r>
            <a:r>
              <a:rPr lang="fo-FO" sz="3200" b="1" dirty="0"/>
              <a:t>a</a:t>
            </a:r>
            <a:r>
              <a:rPr lang="en-FO" sz="3200" b="1" dirty="0"/>
              <a:t> Brygg</a:t>
            </a:r>
            <a:r>
              <a:rPr lang="fo-FO" sz="3200" b="1" dirty="0"/>
              <a:t>ja umleið </a:t>
            </a:r>
            <a:r>
              <a:rPr lang="en-FO" sz="3200" b="1" dirty="0"/>
              <a:t>1900</a:t>
            </a:r>
          </a:p>
        </p:txBody>
      </p:sp>
    </p:spTree>
    <p:extLst>
      <p:ext uri="{BB962C8B-B14F-4D97-AF65-F5344CB8AC3E}">
        <p14:creationId xmlns:p14="http://schemas.microsoft.com/office/powerpoint/2010/main" val="3714473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41375-8C75-AB4A-989D-8A154D28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2" y="1734191"/>
            <a:ext cx="10984375" cy="51238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9DF921-AB7E-4D41-AD5D-13A6BFC6B97F}"/>
              </a:ext>
            </a:extLst>
          </p:cNvPr>
          <p:cNvSpPr txBox="1"/>
          <p:nvPr/>
        </p:nvSpPr>
        <p:spPr>
          <a:xfrm>
            <a:off x="3758589" y="601884"/>
            <a:ext cx="46749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Vest</a:t>
            </a:r>
            <a:r>
              <a:rPr lang="fo-FO" sz="3200" b="1" dirty="0"/>
              <a:t>a</a:t>
            </a:r>
            <a:r>
              <a:rPr lang="en-FO" sz="3200" b="1" dirty="0"/>
              <a:t>r</a:t>
            </a:r>
            <a:r>
              <a:rPr lang="fo-FO" sz="3200" b="1" dirty="0"/>
              <a:t>a</a:t>
            </a:r>
            <a:r>
              <a:rPr lang="en-FO" sz="3200" b="1" dirty="0"/>
              <a:t> Brygg</a:t>
            </a:r>
            <a:r>
              <a:rPr lang="fo-FO" sz="3200" b="1" dirty="0"/>
              <a:t>ja tekur skap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281341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749D1B-EA31-CC42-B0D0-70C65176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64" y="1386352"/>
            <a:ext cx="7468290" cy="5471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AD8802-D3D6-2A43-B617-767D1A4DC4B5}"/>
              </a:ext>
            </a:extLst>
          </p:cNvPr>
          <p:cNvSpPr txBox="1"/>
          <p:nvPr/>
        </p:nvSpPr>
        <p:spPr>
          <a:xfrm>
            <a:off x="5339715" y="601884"/>
            <a:ext cx="1512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Bacalao</a:t>
            </a:r>
          </a:p>
        </p:txBody>
      </p:sp>
    </p:spTree>
    <p:extLst>
      <p:ext uri="{BB962C8B-B14F-4D97-AF65-F5344CB8AC3E}">
        <p14:creationId xmlns:p14="http://schemas.microsoft.com/office/powerpoint/2010/main" val="3681555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D39050-91F0-6743-BCEA-63D719C4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733" y="1535599"/>
            <a:ext cx="7096534" cy="53224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04F788-16A8-4844-AF9B-DFA189912B49}"/>
              </a:ext>
            </a:extLst>
          </p:cNvPr>
          <p:cNvSpPr txBox="1"/>
          <p:nvPr/>
        </p:nvSpPr>
        <p:spPr>
          <a:xfrm>
            <a:off x="4899378" y="601884"/>
            <a:ext cx="2393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Sild </a:t>
            </a:r>
            <a:r>
              <a:rPr lang="en-US" sz="3200" b="1" dirty="0"/>
              <a:t>í</a:t>
            </a:r>
            <a:r>
              <a:rPr lang="en-FO" sz="3200" b="1" dirty="0"/>
              <a:t> saltla</a:t>
            </a:r>
            <a:r>
              <a:rPr lang="fo-FO" sz="3200" b="1" dirty="0"/>
              <a:t>ka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2272027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C56EF-1345-B14F-9B69-A2B0470B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30" y="1493134"/>
            <a:ext cx="10380540" cy="53648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3849A5-3861-3841-AEBD-DE42F532B8E6}"/>
              </a:ext>
            </a:extLst>
          </p:cNvPr>
          <p:cNvSpPr txBox="1"/>
          <p:nvPr/>
        </p:nvSpPr>
        <p:spPr>
          <a:xfrm>
            <a:off x="4714652" y="601884"/>
            <a:ext cx="2762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Føroya Saltsøla</a:t>
            </a:r>
          </a:p>
        </p:txBody>
      </p:sp>
    </p:spTree>
    <p:extLst>
      <p:ext uri="{BB962C8B-B14F-4D97-AF65-F5344CB8AC3E}">
        <p14:creationId xmlns:p14="http://schemas.microsoft.com/office/powerpoint/2010/main" val="3981720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CC7EF5-F5BE-944D-BBA4-2CFB747B7DE7}"/>
              </a:ext>
            </a:extLst>
          </p:cNvPr>
          <p:cNvSpPr txBox="1"/>
          <p:nvPr/>
        </p:nvSpPr>
        <p:spPr>
          <a:xfrm>
            <a:off x="4806148" y="601884"/>
            <a:ext cx="2579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Sjóvinnuhúsið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621DA2-5281-1E41-9C97-9BD5F68E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33537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64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97CB07-B65B-DC4C-B501-AB093C641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0" y="1846918"/>
            <a:ext cx="3073808" cy="5011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3E7089-AE73-F546-A7D8-D8E7B4C62676}"/>
              </a:ext>
            </a:extLst>
          </p:cNvPr>
          <p:cNvSpPr txBox="1"/>
          <p:nvPr/>
        </p:nvSpPr>
        <p:spPr>
          <a:xfrm>
            <a:off x="2944620" y="601884"/>
            <a:ext cx="6302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Saltkong</a:t>
            </a:r>
            <a:r>
              <a:rPr lang="fo-FO" sz="3200" b="1" dirty="0"/>
              <a:t>urin</a:t>
            </a:r>
            <a:r>
              <a:rPr lang="en-FO" sz="3200" b="1" dirty="0"/>
              <a:t> Hans Pauli Johannesen</a:t>
            </a:r>
          </a:p>
        </p:txBody>
      </p:sp>
    </p:spTree>
    <p:extLst>
      <p:ext uri="{BB962C8B-B14F-4D97-AF65-F5344CB8AC3E}">
        <p14:creationId xmlns:p14="http://schemas.microsoft.com/office/powerpoint/2010/main" val="306173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5C8DCD-2FFA-1640-93D1-633DEE28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5" y="1753024"/>
            <a:ext cx="9430230" cy="5104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E50CFA-95D2-A444-8B6F-33EEBF8CA571}"/>
              </a:ext>
            </a:extLst>
          </p:cNvPr>
          <p:cNvSpPr txBox="1"/>
          <p:nvPr/>
        </p:nvSpPr>
        <p:spPr>
          <a:xfrm>
            <a:off x="5173519" y="601884"/>
            <a:ext cx="1845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Kongshøll</a:t>
            </a:r>
          </a:p>
        </p:txBody>
      </p:sp>
    </p:spTree>
    <p:extLst>
      <p:ext uri="{BB962C8B-B14F-4D97-AF65-F5344CB8AC3E}">
        <p14:creationId xmlns:p14="http://schemas.microsoft.com/office/powerpoint/2010/main" val="2920468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87203A-3D13-0148-AC9F-8C77655BC0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467" y="1621510"/>
            <a:ext cx="6781066" cy="5236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D38140-C1CF-324B-B7B1-AE0AE511E87D}"/>
              </a:ext>
            </a:extLst>
          </p:cNvPr>
          <p:cNvSpPr txBox="1"/>
          <p:nvPr/>
        </p:nvSpPr>
        <p:spPr>
          <a:xfrm>
            <a:off x="3498095" y="601884"/>
            <a:ext cx="5195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o-FO" sz="3200" b="1" dirty="0"/>
              <a:t>Sildatunnur á </a:t>
            </a:r>
            <a:r>
              <a:rPr lang="en-FO" sz="3200" b="1" dirty="0"/>
              <a:t>Vest</a:t>
            </a:r>
            <a:r>
              <a:rPr lang="fo-FO" sz="3200" b="1" dirty="0"/>
              <a:t>a</a:t>
            </a:r>
            <a:r>
              <a:rPr lang="en-FO" sz="3200" b="1" dirty="0"/>
              <a:t>r</a:t>
            </a:r>
            <a:r>
              <a:rPr lang="fo-FO" sz="3200" b="1" dirty="0"/>
              <a:t>a</a:t>
            </a:r>
            <a:r>
              <a:rPr lang="en-FO" sz="3200" b="1" dirty="0"/>
              <a:t> Brygg</a:t>
            </a:r>
            <a:r>
              <a:rPr lang="fo-FO" sz="3200" b="1" dirty="0"/>
              <a:t>ju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257711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ECF1D-4B24-6540-B1D3-D24F70A1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326" y="1465611"/>
            <a:ext cx="6869348" cy="53923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8465A-A891-824A-8ECA-32A9B38FD511}"/>
              </a:ext>
            </a:extLst>
          </p:cNvPr>
          <p:cNvSpPr txBox="1"/>
          <p:nvPr/>
        </p:nvSpPr>
        <p:spPr>
          <a:xfrm>
            <a:off x="3460634" y="601884"/>
            <a:ext cx="5270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o-FO" sz="3200" b="1" dirty="0"/>
              <a:t>Umbygging av</a:t>
            </a:r>
            <a:r>
              <a:rPr lang="en-FO" sz="3200" b="1" dirty="0"/>
              <a:t> Føroya Saltsøl</a:t>
            </a:r>
            <a:r>
              <a:rPr lang="fo-FO" sz="3200" b="1" dirty="0"/>
              <a:t>u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2982362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CC7EF5-F5BE-944D-BBA4-2CFB747B7DE7}"/>
              </a:ext>
            </a:extLst>
          </p:cNvPr>
          <p:cNvSpPr txBox="1"/>
          <p:nvPr/>
        </p:nvSpPr>
        <p:spPr>
          <a:xfrm>
            <a:off x="2415490" y="601884"/>
            <a:ext cx="7361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Sjóvinnuhúsið – det maritime erhvervshus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621DA2-5281-1E41-9C97-9BD5F68E3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33537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684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03113C-9D03-0E40-B821-3B6AF1CE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249" y="1569713"/>
            <a:ext cx="5279502" cy="52882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347CB0-7DA0-904E-B122-E17A0326BC5F}"/>
              </a:ext>
            </a:extLst>
          </p:cNvPr>
          <p:cNvSpPr txBox="1"/>
          <p:nvPr/>
        </p:nvSpPr>
        <p:spPr>
          <a:xfrm>
            <a:off x="2842558" y="601884"/>
            <a:ext cx="65071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Innovationsmiljøet Hugskotið (Idéen)</a:t>
            </a:r>
          </a:p>
        </p:txBody>
      </p:sp>
    </p:spTree>
    <p:extLst>
      <p:ext uri="{BB962C8B-B14F-4D97-AF65-F5344CB8AC3E}">
        <p14:creationId xmlns:p14="http://schemas.microsoft.com/office/powerpoint/2010/main" val="2829168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59C02A-49EB-7045-B5FB-5AF35C7FCE9B}"/>
              </a:ext>
            </a:extLst>
          </p:cNvPr>
          <p:cNvSpPr txBox="1"/>
          <p:nvPr/>
        </p:nvSpPr>
        <p:spPr>
          <a:xfrm>
            <a:off x="4837524" y="601884"/>
            <a:ext cx="2517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Vestre Brygge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10A01-8948-0E45-BBA6-52E85B92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88"/>
            <a:ext cx="12192000" cy="38516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C42C298-7B1B-E143-8AF5-0E3ECAA65E42}"/>
              </a:ext>
            </a:extLst>
          </p:cNvPr>
          <p:cNvSpPr/>
          <p:nvPr/>
        </p:nvSpPr>
        <p:spPr>
          <a:xfrm>
            <a:off x="2466363" y="2701255"/>
            <a:ext cx="9725637" cy="29193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62318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59C02A-49EB-7045-B5FB-5AF35C7FCE9B}"/>
              </a:ext>
            </a:extLst>
          </p:cNvPr>
          <p:cNvSpPr txBox="1"/>
          <p:nvPr/>
        </p:nvSpPr>
        <p:spPr>
          <a:xfrm>
            <a:off x="3339775" y="601884"/>
            <a:ext cx="5512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Müllers pakhus, Østrøms fabrik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10A01-8948-0E45-BBA6-52E85B92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88"/>
            <a:ext cx="12192000" cy="38516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826B076-3AA0-AF40-9BFE-193BE5D63631}"/>
              </a:ext>
            </a:extLst>
          </p:cNvPr>
          <p:cNvSpPr/>
          <p:nvPr/>
        </p:nvSpPr>
        <p:spPr>
          <a:xfrm>
            <a:off x="9798341" y="2592198"/>
            <a:ext cx="2393659" cy="1048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95244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59C02A-49EB-7045-B5FB-5AF35C7FCE9B}"/>
              </a:ext>
            </a:extLst>
          </p:cNvPr>
          <p:cNvSpPr txBox="1"/>
          <p:nvPr/>
        </p:nvSpPr>
        <p:spPr>
          <a:xfrm>
            <a:off x="4668411" y="601884"/>
            <a:ext cx="2855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Landssygehuset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10A01-8948-0E45-BBA6-52E85B92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88"/>
            <a:ext cx="12192000" cy="38516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0906965-D2B5-344F-8802-EBBA59027462}"/>
              </a:ext>
            </a:extLst>
          </p:cNvPr>
          <p:cNvSpPr/>
          <p:nvPr/>
        </p:nvSpPr>
        <p:spPr>
          <a:xfrm>
            <a:off x="0" y="1934489"/>
            <a:ext cx="4353886" cy="20335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2584900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59C02A-49EB-7045-B5FB-5AF35C7FCE9B}"/>
              </a:ext>
            </a:extLst>
          </p:cNvPr>
          <p:cNvSpPr txBox="1"/>
          <p:nvPr/>
        </p:nvSpPr>
        <p:spPr>
          <a:xfrm>
            <a:off x="3120788" y="601884"/>
            <a:ext cx="5950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Universitetets administration m.v.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10A01-8948-0E45-BBA6-52E85B92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4488"/>
            <a:ext cx="12192000" cy="38516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1755CB1-B545-4441-B32C-B87532A6AFD8}"/>
              </a:ext>
            </a:extLst>
          </p:cNvPr>
          <p:cNvSpPr/>
          <p:nvPr/>
        </p:nvSpPr>
        <p:spPr>
          <a:xfrm>
            <a:off x="5645791" y="1837189"/>
            <a:ext cx="4790114" cy="1048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O"/>
          </a:p>
        </p:txBody>
      </p:sp>
    </p:spTree>
    <p:extLst>
      <p:ext uri="{BB962C8B-B14F-4D97-AF65-F5344CB8AC3E}">
        <p14:creationId xmlns:p14="http://schemas.microsoft.com/office/powerpoint/2010/main" val="3150301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12FB4A7-48C3-174B-8252-F5A92098C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341121"/>
            <a:ext cx="12199489" cy="55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051C22-25CE-4048-A3AF-2F9F51C137DB}"/>
              </a:ext>
            </a:extLst>
          </p:cNvPr>
          <p:cNvSpPr txBox="1"/>
          <p:nvPr/>
        </p:nvSpPr>
        <p:spPr>
          <a:xfrm>
            <a:off x="2615775" y="462546"/>
            <a:ext cx="696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o-FO" sz="3200" b="1" dirty="0"/>
              <a:t>Setrið – ein katalysator fyri fólkavøkstur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357397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6423A-D868-704E-A1D2-3560CFE5C4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21" y="1458930"/>
            <a:ext cx="10656358" cy="5399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554ACF-0D5D-AE44-98C0-FED0DCF22C05}"/>
              </a:ext>
            </a:extLst>
          </p:cNvPr>
          <p:cNvSpPr txBox="1"/>
          <p:nvPr/>
        </p:nvSpPr>
        <p:spPr>
          <a:xfrm>
            <a:off x="4070769" y="601884"/>
            <a:ext cx="4050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Det fremtidige campus</a:t>
            </a:r>
          </a:p>
        </p:txBody>
      </p:sp>
    </p:spTree>
    <p:extLst>
      <p:ext uri="{BB962C8B-B14F-4D97-AF65-F5344CB8AC3E}">
        <p14:creationId xmlns:p14="http://schemas.microsoft.com/office/powerpoint/2010/main" val="1285623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3A0C78-A4B0-2442-8739-5AD4EC51B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58" y="558964"/>
            <a:ext cx="6554884" cy="3682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003873-1F19-1C4B-976C-860A0419272A}"/>
              </a:ext>
            </a:extLst>
          </p:cNvPr>
          <p:cNvSpPr txBox="1"/>
          <p:nvPr/>
        </p:nvSpPr>
        <p:spPr>
          <a:xfrm>
            <a:off x="0" y="454471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O" sz="3600" b="1" dirty="0"/>
              <a:t>Tak</a:t>
            </a:r>
            <a:r>
              <a:rPr lang="fo-FO" sz="3600" b="1" dirty="0"/>
              <a:t>k</a:t>
            </a:r>
            <a:r>
              <a:rPr lang="en-FO" sz="36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954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A4AD5-15DD-AC4F-8A1E-D8141F99DB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95" y="2170818"/>
            <a:ext cx="4744393" cy="3161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564B4-AE4B-9947-BD2B-69CF9194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38" y="2170818"/>
            <a:ext cx="4751285" cy="316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76D21D-C5E7-AC4C-BCBC-83BBC3E499EC}"/>
              </a:ext>
            </a:extLst>
          </p:cNvPr>
          <p:cNvSpPr txBox="1"/>
          <p:nvPr/>
        </p:nvSpPr>
        <p:spPr>
          <a:xfrm>
            <a:off x="2113478" y="593175"/>
            <a:ext cx="7965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2 </a:t>
            </a:r>
            <a:r>
              <a:rPr lang="fo-FO" sz="3200" b="1" dirty="0"/>
              <a:t>deildir</a:t>
            </a:r>
            <a:r>
              <a:rPr lang="en-FO" sz="3200" b="1" dirty="0"/>
              <a:t>: </a:t>
            </a:r>
            <a:r>
              <a:rPr lang="fo-FO" sz="3200" b="1" dirty="0"/>
              <a:t>heilsa og sjúkrarøkt &amp; náttúruvísindi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363607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FCF0C1A-3087-594F-8FD4-7CFF4525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1330" y="1186640"/>
            <a:ext cx="8189339" cy="567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BD373D-1AAB-354E-83D9-F9DD4424BDDD}"/>
              </a:ext>
            </a:extLst>
          </p:cNvPr>
          <p:cNvSpPr txBox="1"/>
          <p:nvPr/>
        </p:nvSpPr>
        <p:spPr>
          <a:xfrm>
            <a:off x="4618322" y="392160"/>
            <a:ext cx="2955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o-FO" sz="3200" b="1" dirty="0"/>
              <a:t>Vestaravág</a:t>
            </a:r>
            <a:r>
              <a:rPr lang="en-FO" sz="3200" b="1" dirty="0"/>
              <a:t> 1778</a:t>
            </a:r>
          </a:p>
        </p:txBody>
      </p:sp>
    </p:spTree>
    <p:extLst>
      <p:ext uri="{BB962C8B-B14F-4D97-AF65-F5344CB8AC3E}">
        <p14:creationId xmlns:p14="http://schemas.microsoft.com/office/powerpoint/2010/main" val="318739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A4DD51A5-D41F-9E49-90F8-65A16FD97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3267" y="1305796"/>
            <a:ext cx="9045465" cy="555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A0201B-B472-484E-BC72-4272CB352C25}"/>
              </a:ext>
            </a:extLst>
          </p:cNvPr>
          <p:cNvSpPr txBox="1"/>
          <p:nvPr/>
        </p:nvSpPr>
        <p:spPr>
          <a:xfrm>
            <a:off x="5331013" y="543161"/>
            <a:ext cx="1529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Rybergs</a:t>
            </a:r>
          </a:p>
        </p:txBody>
      </p:sp>
    </p:spTree>
    <p:extLst>
      <p:ext uri="{BB962C8B-B14F-4D97-AF65-F5344CB8AC3E}">
        <p14:creationId xmlns:p14="http://schemas.microsoft.com/office/powerpoint/2010/main" val="315861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02A94-520C-AD4F-8217-E20B6F4A9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460" y="1387281"/>
            <a:ext cx="9931079" cy="5470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E9F7E-D560-2149-8A02-624E0CE9DF8C}"/>
              </a:ext>
            </a:extLst>
          </p:cNvPr>
          <p:cNvSpPr txBox="1"/>
          <p:nvPr/>
        </p:nvSpPr>
        <p:spPr>
          <a:xfrm>
            <a:off x="5118810" y="517994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o-FO" sz="3200" b="1" dirty="0"/>
              <a:t>Rundingur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52513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2B2376C-9A64-EE45-8E3B-411162348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8788" y="1320751"/>
            <a:ext cx="6734423" cy="553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C82B2F-CC36-264B-AEB4-943C6831A536}"/>
              </a:ext>
            </a:extLst>
          </p:cNvPr>
          <p:cNvSpPr txBox="1"/>
          <p:nvPr/>
        </p:nvSpPr>
        <p:spPr>
          <a:xfrm>
            <a:off x="5095953" y="459272"/>
            <a:ext cx="2000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o-FO" sz="3200" b="1" dirty="0"/>
              <a:t>Klippfiskur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629543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97ED352A-794A-A245-85F2-742E43B3E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542" y="1465387"/>
            <a:ext cx="7288916" cy="53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BD31E-F31D-004C-B153-92587701252E}"/>
              </a:ext>
            </a:extLst>
          </p:cNvPr>
          <p:cNvSpPr txBox="1"/>
          <p:nvPr/>
        </p:nvSpPr>
        <p:spPr>
          <a:xfrm>
            <a:off x="3764372" y="526383"/>
            <a:ext cx="466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O" sz="3200" b="1" dirty="0"/>
              <a:t>Klip</a:t>
            </a:r>
            <a:r>
              <a:rPr lang="fo-FO" sz="3200" b="1" dirty="0"/>
              <a:t>p</a:t>
            </a:r>
            <a:r>
              <a:rPr lang="en-FO" sz="3200" b="1" dirty="0"/>
              <a:t>fisk</a:t>
            </a:r>
            <a:r>
              <a:rPr lang="fo-FO" sz="3200" b="1" dirty="0"/>
              <a:t>ur</a:t>
            </a:r>
            <a:r>
              <a:rPr lang="en-FO" sz="3200" b="1" dirty="0"/>
              <a:t> </a:t>
            </a:r>
            <a:r>
              <a:rPr lang="en-US" sz="3200" b="1" dirty="0"/>
              <a:t>á Skinnaraskeri</a:t>
            </a:r>
            <a:endParaRPr lang="en-FO" sz="3200" b="1" dirty="0"/>
          </a:p>
        </p:txBody>
      </p:sp>
    </p:spTree>
    <p:extLst>
      <p:ext uri="{BB962C8B-B14F-4D97-AF65-F5344CB8AC3E}">
        <p14:creationId xmlns:p14="http://schemas.microsoft.com/office/powerpoint/2010/main" val="2787114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128</Words>
  <Application>Microsoft Macintosh PowerPoint</Application>
  <PresentationFormat>Widescreen</PresentationFormat>
  <Paragraphs>33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Ólavur Ellefsen</dc:creator>
  <cp:lastModifiedBy>Olavur Ellefsen</cp:lastModifiedBy>
  <cp:revision>64</cp:revision>
  <dcterms:created xsi:type="dcterms:W3CDTF">2021-07-01T20:27:33Z</dcterms:created>
  <dcterms:modified xsi:type="dcterms:W3CDTF">2025-06-06T12:25:43Z</dcterms:modified>
</cp:coreProperties>
</file>